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B002-81D8-CEA0-86F1-5322F99D7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07C4C-A278-13CC-EFD8-732FD883A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93114-BE21-D433-3DB1-3BFECA6F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42E9A-CD10-FC91-737D-4B668B1C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8AEB8-A256-8EDD-2578-0E1385A5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6ABD-ED55-50FD-EAA3-D2550F77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2F09A-5054-D2BA-5D5F-6C5F07F5F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4A7B-3C27-26C3-B665-DCBA68B1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46346-1E45-D063-9618-B8468D19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CB758-1974-DFD4-C913-BA282642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1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42080-54AB-44AA-A6CF-5173D1DD3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7CA36-E288-B6C4-0694-2B971C1AF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CCF80-FAA8-9096-C3F5-7C4A6531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220B-1EE1-BFBB-117C-8CB85A40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8FC-78BE-0FA5-0538-99D2B5A8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85F4-C524-B08E-A6D6-779E68E6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C5436-0E9B-57D7-6488-01DFC3BF6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03B79-A2A1-B1EE-0CA9-47076182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F847B-4C76-1576-3B35-409D0472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4A7E5-7ECC-E210-8494-BCEB8A07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E634-D611-06A7-2EDC-5DAB644E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E4EAE-4E1B-E1CE-3E8A-657D6CF6A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122A5-9FF0-457B-03E0-E4133D0C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C4C2B-4C6A-AE61-367C-FABC0451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1A027-CBC8-D042-7906-16970015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6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813F-076D-A225-49DB-2ACA7077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BDED-CCF7-4167-254B-1BFB48033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78904-0CD1-F09F-1490-A1B3D731A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76641-9968-24ED-AB83-D835F759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FEC51-9B5F-EB0B-AA5A-B4C9048D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B2F05-FE4E-EF95-D584-40D83592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E3FB-A078-9AAC-E9FF-51269688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F862E-8457-E212-95F4-9A7B6E73E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F7D54-D122-9317-9A84-0F864D2DB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0A980-E429-E71C-A027-935F8A065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86C6E7-0E44-ABE5-DD2B-444045E66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8B507-E728-C09A-9343-3819953D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7E958-7328-F762-0A0F-90A05C1E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EA074-565E-362B-F791-56331A06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1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9334-6640-59FE-4D70-DB572B84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9A4D5-B233-B314-A5AD-AA85DB85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2AEFE-8A1F-49C5-3984-B3B0E47C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017CD-747D-7645-E208-5CDFCA4D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2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ED8EC-EA4A-0250-7BAE-E1E8AC4F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B3B93-61B0-2CEC-97B8-2F12BF47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005EB-5DCE-C288-0D34-27945A5F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1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8081-A38C-7602-B528-ABE3E5B1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4C43-62C6-4B26-3F7E-411A1852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48DAE-B3EF-6469-7ED0-6B4358FEE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52C97-0E19-B1F0-BCD7-E15FDAD6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7A07A-5ABC-FDFE-1E59-62240E86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28CA4-B003-0996-8A06-8B021C41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BAA3-FE52-1DF1-9869-48E2B92E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B1DA3-D747-EC4F-C7FD-1D4DB23F7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76D0-28D2-2D5A-B2A1-778DFACFB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BF89E-D4FF-8B22-6D3F-C88E1C9B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A3F23-3521-C67A-5549-A7DB20C3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8B31A-8949-A977-6A94-7856D472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846A3-24AD-FF47-4DFD-D17D77F4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68078-A5FA-3232-9FAA-17866A212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9F96-B335-A90F-8F36-E5A8CB17F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F4706-D38A-4358-0660-7B3D68C4A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7332-2AD3-AE19-50A0-EC9FED7EC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5E19-1E58-84B5-285C-E08162460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0C86D-051C-26CC-B29F-C2A8022F8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0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Blues for Alice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184993" y="747126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5, Area = 22.63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386D-DDA9-3A33-C20B-7D564E95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2" y="1182480"/>
            <a:ext cx="5196315" cy="5173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4065E-477A-EFE2-64D9-93638762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38" y="1178766"/>
            <a:ext cx="5216541" cy="51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73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Cherokee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74202" y="691371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80, Area = 20.99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B5F28-696A-A4BB-8F2D-85CE2630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23" y="970157"/>
            <a:ext cx="3782745" cy="5832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5984C4-F649-8791-35FE-AD9F1E21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14" y="980133"/>
            <a:ext cx="3782745" cy="401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0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Confirmation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07295" y="1761887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243, Area = 29.12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61067-2EFD-2976-F4D9-A7C56D1F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72" y="2269596"/>
            <a:ext cx="5006544" cy="3290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9AE0B-92E9-B766-0F08-D0A05EC6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208" y="2283285"/>
            <a:ext cx="6378501" cy="33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Confirmation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619887" y="1092813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7.38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61067-2EFD-2976-F4D9-A7C56D1F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5" y="1522465"/>
            <a:ext cx="6373386" cy="4188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149A3-CFE5-4762-91F3-F7F9F3B1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66" y="1515871"/>
            <a:ext cx="5250488" cy="36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532444-F444-A107-EFA4-8189AF5E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4" y="1349298"/>
            <a:ext cx="7035523" cy="5508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75F3F-4813-12CE-8293-0E07F07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63" y="1319651"/>
            <a:ext cx="3916141" cy="4768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Don’t Take Your Love From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499" y="105936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9, Area = 11.65</a:t>
            </a:r>
          </a:p>
        </p:txBody>
      </p:sp>
    </p:spTree>
    <p:extLst>
      <p:ext uri="{BB962C8B-B14F-4D97-AF65-F5344CB8AC3E}">
        <p14:creationId xmlns:p14="http://schemas.microsoft.com/office/powerpoint/2010/main" val="2693971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Embraceable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85709" y="1059360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40, Area = 18.21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064D1-3922-92ED-5594-58BD81F8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" y="1534770"/>
            <a:ext cx="6406526" cy="4431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C45E5-0F11-0515-CF98-3D453E63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0" y="1547997"/>
            <a:ext cx="5675976" cy="42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7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Giant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38220" y="105936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5, Area = 28.21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5725D-3659-698D-7922-45449E027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5" y="1440055"/>
            <a:ext cx="4891511" cy="3957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A6CF2-E527-E550-2A44-3D4ED74D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103" y="1470503"/>
            <a:ext cx="5730487" cy="360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9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Honeysuckle 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38582" y="1460803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1141, Area = 32.25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DEFD-FBD7-029E-EE27-294828A3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7" y="1915195"/>
            <a:ext cx="6284329" cy="3714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FF53F-0716-57CE-500D-DD0AC8EA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271" y="1893421"/>
            <a:ext cx="4375335" cy="35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Honeysuckle 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787156" y="1494256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12, Area = 14.02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DEFD-FBD7-029E-EE27-294828A3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7" y="1915195"/>
            <a:ext cx="6284329" cy="3714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A3762-3713-E80A-E417-B22C62BA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78" y="1913726"/>
            <a:ext cx="5687094" cy="39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3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Honeysuckle 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72759" y="149425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428, Area = 23.97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DEFD-FBD7-029E-EE27-294828A3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7" y="1915195"/>
            <a:ext cx="6284329" cy="371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366E6-AA54-68DC-857E-F30C90F3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553" y="1932324"/>
            <a:ext cx="5031678" cy="3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2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After You’ve Gone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EF679-1DE0-01CC-E9FF-C598A1D2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15" y="1048218"/>
            <a:ext cx="4377033" cy="5653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55C521-8888-531A-54B2-BBD30203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48" y="1048218"/>
            <a:ext cx="4319364" cy="5809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292900" y="691377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2350, Area = 57.47</a:t>
            </a:r>
          </a:p>
        </p:txBody>
      </p:sp>
    </p:spTree>
    <p:extLst>
      <p:ext uri="{BB962C8B-B14F-4D97-AF65-F5344CB8AC3E}">
        <p14:creationId xmlns:p14="http://schemas.microsoft.com/office/powerpoint/2010/main" val="212130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How Deep Is The Ocean?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639221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128, Area = 31.77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8AACE-F15D-1C41-751E-F7C78392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669" y="1977274"/>
            <a:ext cx="6422512" cy="3308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215AB3-FC69-CCC8-6FC3-F6C88D4A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" y="1946595"/>
            <a:ext cx="5538282" cy="38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49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How High the Moon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639221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11.55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61048-2B4A-3831-57AA-79295204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8" y="2100195"/>
            <a:ext cx="6199768" cy="4146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EF5542-9ACD-5752-3650-43204157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05" y="2074390"/>
            <a:ext cx="5499720" cy="40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8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How High the Moon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639221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6, Area = 23.97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61048-2B4A-3831-57AA-79295204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4" y="2010026"/>
            <a:ext cx="5834424" cy="3902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67866-5DC1-0052-DF3E-764CED0B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319" y="1996070"/>
            <a:ext cx="5971134" cy="40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42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It Could Happen to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02590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9.86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A1AF1-3D9D-2BEE-3614-A5D93BBC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1" y="1326997"/>
            <a:ext cx="5776471" cy="4761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2E6E9-A6AE-5986-399A-4101689E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51" y="1326804"/>
            <a:ext cx="5981091" cy="47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27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Ja 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312, Area = 27.35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30582-DCE4-795C-9D29-CFE55511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40" y="1395238"/>
            <a:ext cx="4911801" cy="5050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3A97FE-DCFA-3E1E-EF0A-C1B4AF436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5" y="1384087"/>
            <a:ext cx="4315523" cy="48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9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Jeepers Creepers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754, Area = 27.90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F2C1-B1A4-7C45-70ED-AF065139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" y="1745565"/>
            <a:ext cx="6143045" cy="3963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C9AAC-2BCF-F825-BD41-E0CF3B28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37" y="1743811"/>
            <a:ext cx="6051838" cy="365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Jeepers Creepers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1260, Area = 33.72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F2C1-B1A4-7C45-70ED-AF065139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" y="1745565"/>
            <a:ext cx="6143045" cy="39638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3FD0A0-60C4-7096-D74F-58F8DCB8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510" y="1754214"/>
            <a:ext cx="5958464" cy="35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0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Jeepers Creepers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7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1131 Area = 32.27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F2C1-B1A4-7C45-70ED-AF065139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" y="1884074"/>
            <a:ext cx="5928389" cy="3825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40E488-B610-9F89-C6F3-6BDC0103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33" y="1864800"/>
            <a:ext cx="6159391" cy="35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1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Just You, Just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45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354 Area = 22.90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16434-42B8-FE97-51B3-64A3D46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0" y="1536427"/>
            <a:ext cx="6072256" cy="4529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0597AD-0999-7094-BD80-A82F747F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04" y="1550677"/>
            <a:ext cx="5151859" cy="455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21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Be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14.84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E7E80-9AF8-A5FD-9DC4-7A0176F8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6" y="1605776"/>
            <a:ext cx="4892976" cy="4769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3EAD5-EAD1-9968-BB1C-9F0FA730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44" y="1583474"/>
            <a:ext cx="5177107" cy="48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God’s </a:t>
            </a:r>
            <a:r>
              <a:rPr lang="en-US" sz="3200" dirty="0" err="1"/>
              <a:t>Chillun</a:t>
            </a:r>
            <a:r>
              <a:rPr lang="en-US" sz="3200" dirty="0"/>
              <a:t> Have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131584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12.55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57160-38B6-3755-9295-6A1B1932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" y="1732942"/>
            <a:ext cx="6005165" cy="3981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B37A6-4B10-AB3E-8261-7BF24B5C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55" y="1743420"/>
            <a:ext cx="6081948" cy="451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4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Be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295, Area = 25.06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E7E80-9AF8-A5FD-9DC4-7A0176F8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6" y="1605776"/>
            <a:ext cx="4892976" cy="4769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751CDC-21C2-FF34-605B-0079D066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05" y="1592747"/>
            <a:ext cx="5324657" cy="45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13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Be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1527, Area = 39.59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E7E80-9AF8-A5FD-9DC4-7A0176F8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6" y="1605776"/>
            <a:ext cx="4892976" cy="4769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FCFFC-5700-591A-6870-38853D54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56" y="1597506"/>
            <a:ext cx="4672357" cy="43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67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Bird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9.68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4461C-CB6F-421C-755E-ACD69757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13" y="1517894"/>
            <a:ext cx="4363257" cy="5340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B79BD5-5E17-7365-DBE0-18CB33F5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68" y="1516255"/>
            <a:ext cx="5383779" cy="45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4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43198A-13EB-D2B9-D126-A058237E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536" y="936703"/>
            <a:ext cx="4380010" cy="595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 For Sale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669069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63, Area = 33.40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5E85F-EE95-7F57-41A2-B3664C2E7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88" y="959000"/>
            <a:ext cx="4831822" cy="58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06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 Me or Leave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41619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4, Area = 17.15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1DB2E-C7B5-39C4-AB0E-82B08493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" y="1923755"/>
            <a:ext cx="5970270" cy="3689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D53E3-5D91-41B7-9546-25665895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0745"/>
            <a:ext cx="6069976" cy="36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7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Lover Come Back to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613313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12.96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C8B0-F54B-527B-64FC-4CA4FD11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01" y="1014762"/>
            <a:ext cx="4917345" cy="5542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4EB75-1F73-7C38-9A8A-80494805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966" y="1014762"/>
            <a:ext cx="4237492" cy="57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14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 Night in Tunisia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613313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2377, Area = 77.90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26B5-5921-C8B9-B664-5CBECCFF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32" y="1081670"/>
            <a:ext cx="4933307" cy="5687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F03F0-A2BD-0479-9569-BFB929194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11" y="1167884"/>
            <a:ext cx="5066898" cy="49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94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On Green Dolphin Street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326989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13.72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4A6BC-26D1-09DE-5560-740CB6F2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8" y="1784197"/>
            <a:ext cx="6276367" cy="4011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48150-0C8B-C783-F1D1-92758367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22" y="1765304"/>
            <a:ext cx="5307975" cy="40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8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Out of Nowhere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326989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18.36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65014-2400-A12C-FEAD-24B2923E3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" y="1781231"/>
            <a:ext cx="5916892" cy="4810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5A6E3-2C23-D23F-69A5-EF5756B3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15" y="1811377"/>
            <a:ext cx="6388821" cy="48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35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Pennies From Heaven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2476, Area = 70.79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40729-8FCB-725E-7F1E-D0F0D0F0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" y="1562508"/>
            <a:ext cx="6192519" cy="5117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23BB4-EC82-6B12-792F-5E3AE355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61" y="1552434"/>
            <a:ext cx="5632136" cy="53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0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1C908-4468-968B-3ED5-A4E2A32E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668" y="1084928"/>
            <a:ext cx="5815068" cy="5650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7.34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Rose Room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10.89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E8D6A-397D-899B-969B-770BDDD6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4" y="1661534"/>
            <a:ext cx="5771777" cy="4395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97D39-32DF-238E-FF93-0A6321CE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72" y="1643822"/>
            <a:ext cx="4839623" cy="42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05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Rosetta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16.37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FB386-5C33-0D1A-74DF-A8445B71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3" y="1761894"/>
            <a:ext cx="6089027" cy="411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63852A-B130-9BCE-5CCC-07A38B51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48" y="1773045"/>
            <a:ext cx="5589858" cy="3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1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September in the Rain (error on Wikipedia 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1384, Area = 48.26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77714-B7DF-E01C-57A1-8E0CB802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" y="1732076"/>
            <a:ext cx="4954209" cy="4122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CC36B-53D7-5A13-421E-DACA29AF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44" y="1726623"/>
            <a:ext cx="7192533" cy="404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84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September in the Rain (correction to Wikipedia 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11.77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77714-B7DF-E01C-57A1-8E0CB802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" y="1732076"/>
            <a:ext cx="4954209" cy="4122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0F1CEA-52F5-C278-0B58-29C872844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35" y="1695735"/>
            <a:ext cx="6585257" cy="44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1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So What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D9E86-0D47-AE0E-2A63-07EC6AB3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" y="1518595"/>
            <a:ext cx="6047712" cy="4937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98D36-6DAE-6A4F-BF73-A52A485AE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973" y="1521843"/>
            <a:ext cx="6159456" cy="49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5855C4-E814-177B-2D16-F3D9BEBC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723" y="1092822"/>
            <a:ext cx="4109281" cy="5508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The Song Is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5" y="646768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85, Area = 24.12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500DF-E685-22FF-BF72-E20EF90A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65" y="1137426"/>
            <a:ext cx="3884461" cy="56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6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Summertime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713674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1803, Area = 82.25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7BF2E-443F-EBE4-26B9-0ACCD81F6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42" y="1282656"/>
            <a:ext cx="4967094" cy="5130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D4752-4E9B-C530-EB31-833DCA13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31" y="1282656"/>
            <a:ext cx="4266792" cy="46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47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Sweet Georgia Brown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5.61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82AB-2B56-C6CB-39E0-D08F4ED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" y="1594625"/>
            <a:ext cx="6183307" cy="4114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C42F0-3585-AD61-FC5F-B12053EC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06" y="1575373"/>
            <a:ext cx="5334310" cy="44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4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Sweet Georgia Brown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10.10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82AB-2B56-C6CB-39E0-D08F4ED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" y="1594625"/>
            <a:ext cx="6183307" cy="41140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ECAB49-2874-3BEE-0C6F-DA337D60E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24" y="1528461"/>
            <a:ext cx="4660044" cy="39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02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Sweet Georgia Brown (not on Wikipedia page... but interesting)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3, Area = 10.19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82AB-2B56-C6CB-39E0-D08F4ED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" y="1594625"/>
            <a:ext cx="6183307" cy="4114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BEABF-4D39-90AA-2270-542411A0C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04" y="1594625"/>
            <a:ext cx="3517438" cy="41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3, Area = 8.32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B05D88-A70F-41D9-C17F-F65BD51A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76" y="1070623"/>
            <a:ext cx="5942231" cy="55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04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Tenderly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1673, Area = 44.43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B745E-9C9B-501F-AEA0-8FC82B35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1" y="1694988"/>
            <a:ext cx="6316495" cy="4672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823A8E-3E2F-4775-39F0-CE7738F1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48" y="1683365"/>
            <a:ext cx="4741284" cy="48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32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Tune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810, Area = 47.47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8F036-EF0B-AB3D-E7E5-03356A2D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2" y="1484504"/>
            <a:ext cx="6132816" cy="4403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807AB-6539-ED29-4334-DB28B8CD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44" y="1508596"/>
            <a:ext cx="3819453" cy="37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8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Twilight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87, Area = 25.93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1AE80-2DB8-C0F9-0EAE-F7355A5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3" y="1564911"/>
            <a:ext cx="5464075" cy="4334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2A24C-1D8A-1967-FB81-D7FD64B12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52" y="1538895"/>
            <a:ext cx="6092766" cy="3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17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What Is This Thing Called Love?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2401, Area = 73.36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96142-6E5C-05F8-5B34-5BF101D5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" y="1505417"/>
            <a:ext cx="6437803" cy="4627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A08E9-87ED-7E01-C286-1AE8A1BF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69" y="1481542"/>
            <a:ext cx="6917841" cy="49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2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What Is This Thing Called Love?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96142-6E5C-05F8-5B34-5BF101D5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" y="1505417"/>
            <a:ext cx="6437803" cy="4627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2C29F-D2E1-5C23-AA4C-28F8FA78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78" y="1480405"/>
            <a:ext cx="4893370" cy="49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66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What Is This Thing Called Love?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4, Area = 17.44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96142-6E5C-05F8-5B34-5BF101D5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" y="1505417"/>
            <a:ext cx="6437803" cy="4627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C269B-D191-20BC-F79E-DCA5326E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01" y="1501610"/>
            <a:ext cx="4951142" cy="47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86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Whispering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12.95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ED00D-4730-2C53-D9CF-981B748C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66" y="1494263"/>
            <a:ext cx="5505414" cy="5018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87837-E895-1CC2-DDF1-31510441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48" y="1456846"/>
            <a:ext cx="4558711" cy="50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You Can Depend On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427, Area = 23.53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555AB-846F-66B0-1C01-20005460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3" y="1483114"/>
            <a:ext cx="6224534" cy="477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75D05-6F90-41F8-A824-04995E0D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393" y="1490327"/>
            <a:ext cx="4070197" cy="42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2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391, Area = 36.40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73352-0241-692E-0FD7-FD3076E9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49" y="1081666"/>
            <a:ext cx="4878459" cy="57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3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DB9713-9920-0BF6-55C4-460A7C80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03" y="1063877"/>
            <a:ext cx="5911210" cy="573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9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Beyond the Blue Horizon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128238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9974A-4334-3227-277D-86A180DB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5" y="1717825"/>
            <a:ext cx="6322742" cy="419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D6868-2089-73F6-ADE5-4478AC82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45" y="1725659"/>
            <a:ext cx="5945279" cy="41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2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Blue Skies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854064" y="1460802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33, Area = 28.80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3C1E0-9450-3BE5-FC13-CBC0B0A6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0" y="1918010"/>
            <a:ext cx="6474406" cy="3951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D9D54-1AD0-CEBA-9FF5-0FB617DB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23" y="1899030"/>
            <a:ext cx="5459994" cy="42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3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596</Words>
  <Application>Microsoft Macintosh PowerPoint</Application>
  <PresentationFormat>Widescreen</PresentationFormat>
  <Paragraphs>112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After You’ve Gone</vt:lpstr>
      <vt:lpstr>All God’s Chillun Have Rhythm</vt:lpstr>
      <vt:lpstr>All the Things You Are</vt:lpstr>
      <vt:lpstr>All the Things You Are</vt:lpstr>
      <vt:lpstr>All the Things You Are</vt:lpstr>
      <vt:lpstr>All the Things You Are</vt:lpstr>
      <vt:lpstr>Beyond the Blue Horizon</vt:lpstr>
      <vt:lpstr>Blue Skies</vt:lpstr>
      <vt:lpstr>Blues for Alice</vt:lpstr>
      <vt:lpstr>Cherokee</vt:lpstr>
      <vt:lpstr>Confirmation</vt:lpstr>
      <vt:lpstr>Confirmation</vt:lpstr>
      <vt:lpstr>Don’t Take Your Love From Me</vt:lpstr>
      <vt:lpstr>Embraceable You</vt:lpstr>
      <vt:lpstr>Giant Steps</vt:lpstr>
      <vt:lpstr>Honeysuckle Rose</vt:lpstr>
      <vt:lpstr>Honeysuckle Rose</vt:lpstr>
      <vt:lpstr>Honeysuckle Rose</vt:lpstr>
      <vt:lpstr>How Deep Is The Ocean?</vt:lpstr>
      <vt:lpstr>How High the Moon</vt:lpstr>
      <vt:lpstr>How High the Moon</vt:lpstr>
      <vt:lpstr>It Could Happen to You</vt:lpstr>
      <vt:lpstr>Ja Da</vt:lpstr>
      <vt:lpstr>Jeepers Creepers</vt:lpstr>
      <vt:lpstr>Jeepers Creepers</vt:lpstr>
      <vt:lpstr>Jeepers Creepers</vt:lpstr>
      <vt:lpstr>Just You, Just Me</vt:lpstr>
      <vt:lpstr>Lady Be Good</vt:lpstr>
      <vt:lpstr>Lady Be Good</vt:lpstr>
      <vt:lpstr>Lady Be Good</vt:lpstr>
      <vt:lpstr>Lady Bird</vt:lpstr>
      <vt:lpstr>Love For Sale</vt:lpstr>
      <vt:lpstr>Love Me or Leave Me</vt:lpstr>
      <vt:lpstr>Lover Come Back to Me</vt:lpstr>
      <vt:lpstr>A Night in Tunisia</vt:lpstr>
      <vt:lpstr>On Green Dolphin Street</vt:lpstr>
      <vt:lpstr>Out of Nowhere</vt:lpstr>
      <vt:lpstr>Pennies From Heaven</vt:lpstr>
      <vt:lpstr>Rose Room</vt:lpstr>
      <vt:lpstr>Rosetta</vt:lpstr>
      <vt:lpstr>September in the Rain (error on Wikipedia page)</vt:lpstr>
      <vt:lpstr>September in the Rain (correction to Wikipedia page)</vt:lpstr>
      <vt:lpstr>So What</vt:lpstr>
      <vt:lpstr>The Song Is You</vt:lpstr>
      <vt:lpstr>Summertime</vt:lpstr>
      <vt:lpstr>Sweet Georgia Brown</vt:lpstr>
      <vt:lpstr>Sweet Georgia Brown</vt:lpstr>
      <vt:lpstr>Sweet Georgia Brown (not on Wikipedia page... but interesting)</vt:lpstr>
      <vt:lpstr>Tenderly</vt:lpstr>
      <vt:lpstr>Tune Up</vt:lpstr>
      <vt:lpstr>Twilight Time</vt:lpstr>
      <vt:lpstr>What Is This Thing Called Love?</vt:lpstr>
      <vt:lpstr>What Is This Thing Called Love?</vt:lpstr>
      <vt:lpstr>What Is This Thing Called Love?</vt:lpstr>
      <vt:lpstr>Whispering</vt:lpstr>
      <vt:lpstr>You Can Depend On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Carey Bunks</dc:creator>
  <cp:lastModifiedBy>Carey Bunks</cp:lastModifiedBy>
  <cp:revision>7</cp:revision>
  <dcterms:created xsi:type="dcterms:W3CDTF">2022-07-25T05:54:23Z</dcterms:created>
  <dcterms:modified xsi:type="dcterms:W3CDTF">2022-07-25T08:47:26Z</dcterms:modified>
</cp:coreProperties>
</file>